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08" autoAdjust="0"/>
    <p:restoredTop sz="94660"/>
  </p:normalViewPr>
  <p:slideViewPr>
    <p:cSldViewPr snapToGrid="0">
      <p:cViewPr varScale="1">
        <p:scale>
          <a:sx n="52" d="100"/>
          <a:sy n="52" d="100"/>
        </p:scale>
        <p:origin x="21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30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9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55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10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86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04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43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7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89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94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4D14-6AAC-46AB-B450-9C2245AD7048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8B1E-755C-48F1-9F11-15784EBBF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7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F26FC3-3A64-4D19-82F7-42B0052CB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4" y="299286"/>
            <a:ext cx="5915025" cy="841638"/>
          </a:xfrm>
        </p:spPr>
        <p:txBody>
          <a:bodyPr/>
          <a:lstStyle/>
          <a:p>
            <a:pPr algn="ctr"/>
            <a:r>
              <a:rPr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おるがったキッズ 申込書</a:t>
            </a:r>
            <a:endParaRPr kumimoji="1" lang="ja-JP" altLang="en-US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2">
            <a:extLst>
              <a:ext uri="{FF2B5EF4-FFF2-40B4-BE49-F238E27FC236}">
                <a16:creationId xmlns:a16="http://schemas.microsoft.com/office/drawing/2014/main" id="{BCCC3A14-CB65-4FBD-B893-AF395FC433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71453" y="1151692"/>
            <a:ext cx="5915025" cy="70108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0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どもの名前：　　</a:t>
            </a:r>
          </a:p>
        </p:txBody>
      </p:sp>
      <p:sp>
        <p:nvSpPr>
          <p:cNvPr id="5" name="正方形/長方形 2">
            <a:extLst>
              <a:ext uri="{FF2B5EF4-FFF2-40B4-BE49-F238E27FC236}">
                <a16:creationId xmlns:a16="http://schemas.microsoft.com/office/drawing/2014/main" id="{0B5F20CC-DB43-4D89-9A9C-AD786CD1B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53" y="1848317"/>
            <a:ext cx="5915025" cy="814562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じゅうしょ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〒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住所：</a:t>
            </a:r>
          </a:p>
        </p:txBody>
      </p:sp>
      <p:sp>
        <p:nvSpPr>
          <p:cNvPr id="6" name="正方形/長方形 2">
            <a:extLst>
              <a:ext uri="{FF2B5EF4-FFF2-40B4-BE49-F238E27FC236}">
                <a16:creationId xmlns:a16="http://schemas.microsoft.com/office/drawing/2014/main" id="{C93E97FE-700E-47DE-A4BE-D05A5347C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53" y="2657359"/>
            <a:ext cx="5915025" cy="70108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せいねんがっぴ　　　　　　　　　　　　　</a:t>
            </a:r>
            <a:r>
              <a:rPr lang="ja-JP" altLang="en-US" sz="5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がくねん</a:t>
            </a:r>
            <a:endParaRPr lang="en-US" altLang="ja-JP" sz="11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生年月日：　　　　　　　　学年：</a:t>
            </a:r>
            <a:endParaRPr kumimoji="0" lang="ja-JP" altLang="en-US" sz="3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ja-JP" altLang="en-US" sz="3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2">
            <a:extLst>
              <a:ext uri="{FF2B5EF4-FFF2-40B4-BE49-F238E27FC236}">
                <a16:creationId xmlns:a16="http://schemas.microsoft.com/office/drawing/2014/main" id="{57EE0197-43BA-40B9-A169-B08E62FD1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52" y="3358444"/>
            <a:ext cx="5915025" cy="657071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でんわばんごう　　</a:t>
            </a:r>
            <a:endParaRPr lang="en-US" altLang="ja-JP" sz="1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ja-JP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電話番号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E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メール：</a:t>
            </a:r>
          </a:p>
        </p:txBody>
      </p:sp>
      <p:sp>
        <p:nvSpPr>
          <p:cNvPr id="8" name="正方形/長方形 2">
            <a:extLst>
              <a:ext uri="{FF2B5EF4-FFF2-40B4-BE49-F238E27FC236}">
                <a16:creationId xmlns:a16="http://schemas.microsoft.com/office/drawing/2014/main" id="{2BE65E7B-06D8-4555-B562-488D4D571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52" y="4022005"/>
            <a:ext cx="5915024" cy="1123140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さんか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ほごしゃ　　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　</a:t>
            </a:r>
            <a:r>
              <a:rPr lang="ja-JP" altLang="en-US" sz="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かあ　　　　なまえ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参加する保護者</a:t>
            </a:r>
            <a:r>
              <a:rPr lang="en-US" altLang="ja-JP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お父さん、お母さん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)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名前：</a:t>
            </a:r>
            <a:endParaRPr kumimoji="0" lang="ja-JP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2">
            <a:extLst>
              <a:ext uri="{FF2B5EF4-FFF2-40B4-BE49-F238E27FC236}">
                <a16:creationId xmlns:a16="http://schemas.microsoft.com/office/drawing/2014/main" id="{1AE75957-E76E-4B22-9C3B-5CA378B43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52" y="5151635"/>
            <a:ext cx="5915024" cy="1123140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en-US" sz="12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にほん　　　　　　</a:t>
            </a:r>
            <a:r>
              <a:rPr lang="ja-JP" altLang="en-US" sz="14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にほんう</a:t>
            </a:r>
            <a:endParaRPr lang="en-US" altLang="ja-JP" sz="12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いつ日本に来た？　</a:t>
            </a:r>
            <a:r>
              <a:rPr lang="en-US" altLang="ja-JP" sz="16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en-US" sz="16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日本生まれ？</a:t>
            </a:r>
            <a:endParaRPr lang="en-US" altLang="ja-JP" sz="16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7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endParaRPr lang="en-US" altLang="ja-JP" sz="7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くにめい</a:t>
            </a:r>
            <a:endParaRPr kumimoji="0" lang="en-US" altLang="ja-JP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国名：</a:t>
            </a:r>
            <a:endParaRPr kumimoji="0" lang="ja-JP" altLang="en-US" sz="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ja-JP" altLang="en-US" sz="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2">
            <a:extLst>
              <a:ext uri="{FF2B5EF4-FFF2-40B4-BE49-F238E27FC236}">
                <a16:creationId xmlns:a16="http://schemas.microsoft.com/office/drawing/2014/main" id="{4933D85C-86AE-4440-B720-66F3EE5BB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55" y="6274775"/>
            <a:ext cx="5915023" cy="235031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おかあさん、おとうさんへ</a:t>
            </a:r>
            <a:endParaRPr kumimoji="0" lang="en-US" altLang="ja-JP" sz="1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こまったことやわからないことがあったらかいてください。</a:t>
            </a:r>
            <a:endParaRPr lang="en-US" altLang="ja-JP" sz="14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solidFill>
                  <a:srgbClr val="0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くにのことばでもいいです。</a:t>
            </a:r>
            <a:endParaRPr lang="en-US" altLang="ja-JP" sz="14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dirty="0">
              <a:solidFill>
                <a:srgbClr val="00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ja-JP" altLang="en-US" sz="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B6E1A28-2DBF-4982-BFBE-7748A04B56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125" b="98672" l="55313" r="98125">
                        <a14:foregroundMark x1="74375" y1="50625" x2="74375" y2="50625"/>
                        <a14:foregroundMark x1="71641" y1="48125" x2="71641" y2="48125"/>
                        <a14:foregroundMark x1="96875" y1="75078" x2="96875" y2="75078"/>
                        <a14:foregroundMark x1="98203" y1="73906" x2="98203" y2="73906"/>
                        <a14:foregroundMark x1="93750" y1="71875" x2="93750" y2="71875"/>
                        <a14:foregroundMark x1="97422" y1="88438" x2="97422" y2="88438"/>
                        <a14:foregroundMark x1="79297" y1="91797" x2="79297" y2="91797"/>
                        <a14:foregroundMark x1="79531" y1="90078" x2="79531" y2="90078"/>
                        <a14:foregroundMark x1="79531" y1="88594" x2="79531" y2="88594"/>
                        <a14:foregroundMark x1="79531" y1="87891" x2="79531" y2="87891"/>
                        <a14:foregroundMark x1="62734" y1="84453" x2="78594" y2="82656"/>
                        <a14:foregroundMark x1="78906" y1="86094" x2="79453" y2="92813"/>
                        <a14:foregroundMark x1="79688" y1="93359" x2="60859" y2="97578"/>
                        <a14:foregroundMark x1="78750" y1="92969" x2="59609" y2="96563"/>
                        <a14:foregroundMark x1="77813" y1="90078" x2="60391" y2="92422"/>
                        <a14:foregroundMark x1="74375" y1="87266" x2="56797" y2="92266"/>
                        <a14:foregroundMark x1="93281" y1="84375" x2="90156" y2="98281"/>
                        <a14:foregroundMark x1="92891" y1="84453" x2="85391" y2="89922"/>
                        <a14:foregroundMark x1="91094" y1="87891" x2="84688" y2="92813"/>
                        <a14:foregroundMark x1="95703" y1="84766" x2="93281" y2="93203"/>
                        <a14:foregroundMark x1="96875" y1="85781" x2="95156" y2="92656"/>
                        <a14:foregroundMark x1="97969" y1="86875" x2="97422" y2="92578"/>
                        <a14:foregroundMark x1="95313" y1="81172" x2="91719" y2="89141"/>
                        <a14:foregroundMark x1="91172" y1="83594" x2="84297" y2="90078"/>
                        <a14:foregroundMark x1="84453" y1="87266" x2="83828" y2="92969"/>
                        <a14:foregroundMark x1="82031" y1="88750" x2="84609" y2="92656"/>
                        <a14:foregroundMark x1="79453" y1="90938" x2="85234" y2="91094"/>
                        <a14:foregroundMark x1="81797" y1="93750" x2="86328" y2="90547"/>
                        <a14:foregroundMark x1="84453" y1="95859" x2="87734" y2="92578"/>
                        <a14:foregroundMark x1="86953" y1="96016" x2="91328" y2="93594"/>
                        <a14:foregroundMark x1="87500" y1="97422" x2="90313" y2="95469"/>
                        <a14:foregroundMark x1="88828" y1="98672" x2="91563" y2="96641"/>
                        <a14:foregroundMark x1="92031" y1="82266" x2="92813" y2="86484"/>
                        <a14:foregroundMark x1="72031" y1="76016" x2="72031" y2="76016"/>
                        <a14:foregroundMark x1="59297" y1="96563" x2="60469" y2="96641"/>
                        <a14:foregroundMark x1="59688" y1="96563" x2="59688" y2="96563"/>
                        <a14:foregroundMark x1="59141" y1="95234" x2="60234" y2="95078"/>
                        <a14:foregroundMark x1="58125" y1="94688" x2="61328" y2="94688"/>
                        <a14:foregroundMark x1="55313" y1="91641" x2="57422" y2="95859"/>
                        <a14:foregroundMark x1="56406" y1="90078" x2="60078" y2="91797"/>
                        <a14:foregroundMark x1="58125" y1="87813" x2="60234" y2="90703"/>
                        <a14:foregroundMark x1="60391" y1="87109" x2="61406" y2="89766"/>
                        <a14:foregroundMark x1="59844" y1="85703" x2="59297" y2="91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748" t="46501"/>
          <a:stretch/>
        </p:blipFill>
        <p:spPr>
          <a:xfrm>
            <a:off x="5475766" y="7534778"/>
            <a:ext cx="910710" cy="105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10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824</TotalTime>
  <Words>87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N-B</vt:lpstr>
      <vt:lpstr>Arial</vt:lpstr>
      <vt:lpstr>Calibri</vt:lpstr>
      <vt:lpstr>Calibri Light</vt:lpstr>
      <vt:lpstr>Office テーマ</vt:lpstr>
      <vt:lpstr>おるがったキッズ 申込書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竹村 朋子</dc:creator>
  <cp:lastModifiedBy>2FCOUNTER</cp:lastModifiedBy>
  <cp:revision>12</cp:revision>
  <cp:lastPrinted>2022-05-16T09:10:17Z</cp:lastPrinted>
  <dcterms:created xsi:type="dcterms:W3CDTF">2022-04-24T00:39:18Z</dcterms:created>
  <dcterms:modified xsi:type="dcterms:W3CDTF">2022-05-24T08:07:20Z</dcterms:modified>
</cp:coreProperties>
</file>